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946E0E-E852-A541-2288-D1D003939A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07F7497-CF40-DBC6-EA26-4C85B35EF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449317F-FD08-3E83-A1BC-A4D35C57F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A412182-6A1B-13E8-FA62-7E1BD088F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100DBF-63DB-F944-8E7D-E81E63FC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9189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6F4C3B-003E-7D07-7B35-B93BAA56E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CF99FE4-77C2-7E54-7879-38FAF767D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FFAF8B7-9F96-DEA9-A8BE-F0E7A4ABF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DEB79B0-DE4F-5DAB-7835-622397D8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E04563-B825-EF93-120D-5B9B4DE9B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792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1FA5227-DA22-9976-173C-46D3427F0C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6CE9075-CAE8-725C-536E-85896E41D9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FCCEAA4-9864-D3A2-57C4-0D3353CF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F463E41-A78F-772A-AC31-3B0B54F60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0838D5A-98D0-180B-6471-F561AF4F2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0075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76294A-C86E-5701-6FB4-C27FA67D7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59DE41B-B885-A3D7-5428-19FBDEC0B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C031F9E-FA76-D8A4-3A2B-7FFB2E35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8C6B1F4-40FF-E771-12B4-BFC976C5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9C9F746-F119-B259-1CFC-66AEF9C63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5075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022EED-6883-C085-3B51-444ED2A09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708B15C-F792-7003-9442-0F2D153A5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17AECFA-AC8B-612D-8D34-2263A245E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BF791A-4CEE-0241-50CB-E48E5EF53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66C6FB6-7C81-0038-66B2-C18380AB5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3916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23C6ED-A864-555D-2064-5E04BC638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A57C3B-18B0-0E8F-A319-4B535AB60D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C5DC2AD-D858-5202-4561-A7795A2C7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F7F3D56-A933-0F2C-61D3-60030BB3E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66E7E6D-0AC8-814C-B202-C5874C682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B6ADC5F-0673-703C-3351-C23B126C4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6579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6ABAF6-5276-786E-6611-6AC39B300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7830258-4569-4080-6E59-17F064000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4D48D3D-7F49-4F61-0B4D-00895E3592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66D5E57-D2CB-FEB4-AF3C-AE181EEC85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4BAEBD7-3AEB-DE3C-86AD-71BFE111E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05E7D05-9CAC-AB71-6610-39CED8CBF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AA6F98A-A4E3-1FC3-F2C4-E655B5CC2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A858748-A7AE-9C4B-5456-9064E90C0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8253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EB670F-E1F6-0AB8-CAA7-7BAD5AA3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CCA071E-0C3A-C6FB-2AC1-B14ECF7BD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CBC81A3-0FD0-E69C-1FF3-1A1CD8FDF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551A53C-C15D-F840-05C1-3F4AC2A7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3164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44F6D07-F247-3844-F51E-400278FFD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F9D0A66-093B-2DC5-2FD7-3A54B46BA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A2C2BA6-D700-ACF7-DFD5-C33A9305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642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BC086F-71B1-A5B4-A5D8-AF288CD2F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454E00-1AB2-3F60-A2B5-B733BB4FD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18877E3-A02D-0AB5-A305-3776256E85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69FF734-5B7E-19F2-F003-6E479F81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D4B8589-5EFE-54CE-63D4-7E799497F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1D1EB2E-ABF5-DC2A-E59D-A39F780D5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133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DCEAA0-2974-9D68-D345-9C8611428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C11610B-0AFC-80D7-973C-1AC98A62A6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47C07B4-36FA-4A74-631E-897DFAEB5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EFD3287-F0AE-52E4-06F1-3D442478F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650AE8D-0AB1-7936-F067-8768E01CC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743D8B8-B388-0D9D-48FD-06E1C77F8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8912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21007B0-0FED-0D49-B29D-80FFEDDB7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A2CBCD6-462E-9A8C-76E9-696A5D1C8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49BA1C3-EB22-21CC-9E11-45E3853EAB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BE7F2-C7E0-804C-9BCC-14A1E2E15F9A}" type="datetimeFigureOut">
              <a:rPr lang="it-IT" smtClean="0"/>
              <a:t>06/04/23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624E4D8-49B7-18E0-2A96-EDDE7CFC84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DE3C62-2B62-1E18-F024-58E7E867A7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B4397-D53D-6045-872E-D8D51F702C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0684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1" name="Immagine 40">
            <a:extLst>
              <a:ext uri="{FF2B5EF4-FFF2-40B4-BE49-F238E27FC236}">
                <a16:creationId xmlns:a16="http://schemas.microsoft.com/office/drawing/2014/main" id="{F0529F54-47A9-20D0-FCC7-E80AB147A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963" y="642938"/>
            <a:ext cx="2844800" cy="1860550"/>
          </a:xfrm>
          <a:prstGeom prst="rect">
            <a:avLst/>
          </a:prstGeom>
        </p:spPr>
      </p:pic>
      <p:pic>
        <p:nvPicPr>
          <p:cNvPr id="39" name="Immagine 38" descr="Immagine che contiene testo&#10;&#10;Descrizione generata automaticamente">
            <a:extLst>
              <a:ext uri="{FF2B5EF4-FFF2-40B4-BE49-F238E27FC236}">
                <a16:creationId xmlns:a16="http://schemas.microsoft.com/office/drawing/2014/main" id="{32ADF5E1-1E62-8500-DB7A-16E136BC9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963" y="2571750"/>
            <a:ext cx="2844800" cy="2646363"/>
          </a:xfrm>
          <a:prstGeom prst="rect">
            <a:avLst/>
          </a:prstGeom>
        </p:spPr>
      </p:pic>
      <p:pic>
        <p:nvPicPr>
          <p:cNvPr id="43" name="Immagine 42" descr="Immagine che contiene testo&#10;&#10;Descrizione generata automaticamente">
            <a:extLst>
              <a:ext uri="{FF2B5EF4-FFF2-40B4-BE49-F238E27FC236}">
                <a16:creationId xmlns:a16="http://schemas.microsoft.com/office/drawing/2014/main" id="{C0A94E80-6177-933F-60B3-2A8BC03D9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7963" y="5284788"/>
            <a:ext cx="2844800" cy="928688"/>
          </a:xfrm>
          <a:prstGeom prst="rect">
            <a:avLst/>
          </a:prstGeom>
        </p:spPr>
      </p:pic>
      <p:pic>
        <p:nvPicPr>
          <p:cNvPr id="49" name="Immagine 48" descr="Immagine che contiene testo&#10;&#10;Descrizione generata automaticamente">
            <a:extLst>
              <a:ext uri="{FF2B5EF4-FFF2-40B4-BE49-F238E27FC236}">
                <a16:creationId xmlns:a16="http://schemas.microsoft.com/office/drawing/2014/main" id="{EF643D6E-D96B-DDFE-45D3-9DCCC042AC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1025" y="642938"/>
            <a:ext cx="2570163" cy="1355725"/>
          </a:xfrm>
          <a:prstGeom prst="rect">
            <a:avLst/>
          </a:prstGeom>
        </p:spPr>
      </p:pic>
      <p:pic>
        <p:nvPicPr>
          <p:cNvPr id="55" name="Immagine 54">
            <a:extLst>
              <a:ext uri="{FF2B5EF4-FFF2-40B4-BE49-F238E27FC236}">
                <a16:creationId xmlns:a16="http://schemas.microsoft.com/office/drawing/2014/main" id="{311D7C04-3698-5A4D-113C-57F23B6E69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1025" y="2066925"/>
            <a:ext cx="2570163" cy="1339850"/>
          </a:xfrm>
          <a:prstGeom prst="rect">
            <a:avLst/>
          </a:prstGeom>
        </p:spPr>
      </p:pic>
      <p:pic>
        <p:nvPicPr>
          <p:cNvPr id="45" name="Immagine 44" descr="Immagine che contiene testo&#10;&#10;Descrizione generata automaticamente">
            <a:extLst>
              <a:ext uri="{FF2B5EF4-FFF2-40B4-BE49-F238E27FC236}">
                <a16:creationId xmlns:a16="http://schemas.microsoft.com/office/drawing/2014/main" id="{36EACF05-052A-9551-E1C6-078D65E6C5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1025" y="3475038"/>
            <a:ext cx="2570163" cy="1362075"/>
          </a:xfrm>
          <a:prstGeom prst="rect">
            <a:avLst/>
          </a:prstGeom>
        </p:spPr>
      </p:pic>
      <p:pic>
        <p:nvPicPr>
          <p:cNvPr id="47" name="Immagine 46">
            <a:extLst>
              <a:ext uri="{FF2B5EF4-FFF2-40B4-BE49-F238E27FC236}">
                <a16:creationId xmlns:a16="http://schemas.microsoft.com/office/drawing/2014/main" id="{8ADD940C-4338-A958-8EFA-326D1CDC08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1025" y="4906963"/>
            <a:ext cx="2570163" cy="1308100"/>
          </a:xfrm>
          <a:prstGeom prst="rect">
            <a:avLst/>
          </a:prstGeom>
        </p:spPr>
      </p:pic>
      <p:pic>
        <p:nvPicPr>
          <p:cNvPr id="51" name="Immagine 50" descr="Immagine che contiene testo, cartello, schermata&#10;&#10;Descrizione generata automaticamente">
            <a:extLst>
              <a:ext uri="{FF2B5EF4-FFF2-40B4-BE49-F238E27FC236}">
                <a16:creationId xmlns:a16="http://schemas.microsoft.com/office/drawing/2014/main" id="{A7D0FC96-20B2-834B-16EA-F14CA117A6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97863" y="642938"/>
            <a:ext cx="2873375" cy="1543050"/>
          </a:xfrm>
          <a:prstGeom prst="rect">
            <a:avLst/>
          </a:prstGeom>
        </p:spPr>
      </p:pic>
      <p:pic>
        <p:nvPicPr>
          <p:cNvPr id="37" name="Immagine 36">
            <a:extLst>
              <a:ext uri="{FF2B5EF4-FFF2-40B4-BE49-F238E27FC236}">
                <a16:creationId xmlns:a16="http://schemas.microsoft.com/office/drawing/2014/main" id="{209C204A-5CA6-ABEF-4A26-C2CA4BEB4D3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97863" y="2254250"/>
            <a:ext cx="2873375" cy="2562225"/>
          </a:xfrm>
          <a:prstGeom prst="rect">
            <a:avLst/>
          </a:prstGeom>
        </p:spPr>
      </p:pic>
      <p:pic>
        <p:nvPicPr>
          <p:cNvPr id="53" name="Immagine 52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D5275AE8-82BA-AB7C-658B-9DE4D3723C7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97863" y="4884738"/>
            <a:ext cx="2873375" cy="133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451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72018E1B-E0B9-4440-AFF3-4112E50A2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8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BCBCF2EE-FB74-5832-B541-BC0CB59A8C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6"/>
          <a:stretch/>
        </p:blipFill>
        <p:spPr>
          <a:xfrm>
            <a:off x="198742" y="2028574"/>
            <a:ext cx="3802338" cy="204346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197BC2F-FA4B-D453-901C-32D254CE8F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5" r="8512" b="-3"/>
          <a:stretch/>
        </p:blipFill>
        <p:spPr>
          <a:xfrm>
            <a:off x="4208848" y="2028574"/>
            <a:ext cx="3802338" cy="2043469"/>
          </a:xfrm>
          <a:prstGeom prst="rect">
            <a:avLst/>
          </a:prstGeom>
        </p:spPr>
      </p:pic>
      <p:pic>
        <p:nvPicPr>
          <p:cNvPr id="5" name="Segnaposto contenuto 4" descr="Immagine che contiene testo, cartello&#10;&#10;Descrizione generata automaticamente">
            <a:extLst>
              <a:ext uri="{FF2B5EF4-FFF2-40B4-BE49-F238E27FC236}">
                <a16:creationId xmlns:a16="http://schemas.microsoft.com/office/drawing/2014/main" id="{DCE835D5-A4A5-3D22-1A2D-E33090A33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3167" r="2" b="2"/>
          <a:stretch/>
        </p:blipFill>
        <p:spPr>
          <a:xfrm>
            <a:off x="8184248" y="2021786"/>
            <a:ext cx="3802338" cy="2043469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CFA77AD4-7FB5-C44B-8ABA-1BBE233503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48" r="20825" b="2"/>
          <a:stretch/>
        </p:blipFill>
        <p:spPr>
          <a:xfrm>
            <a:off x="185394" y="4257335"/>
            <a:ext cx="3802338" cy="2043469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2ACBBD3A-C187-2631-C1F4-7C139715638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5803" b="1"/>
          <a:stretch/>
        </p:blipFill>
        <p:spPr>
          <a:xfrm>
            <a:off x="4195500" y="4257335"/>
            <a:ext cx="3802338" cy="204346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AB15C30-1E27-3B70-471A-D6E930D34F2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468" r="3738" b="-1"/>
          <a:stretch/>
        </p:blipFill>
        <p:spPr>
          <a:xfrm>
            <a:off x="8170900" y="4250547"/>
            <a:ext cx="3802338" cy="204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2797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Davide Cornaglia</dc:creator>
  <cp:lastModifiedBy>Davide Cornaglia</cp:lastModifiedBy>
  <cp:revision>1</cp:revision>
  <dcterms:created xsi:type="dcterms:W3CDTF">2023-04-06T15:14:20Z</dcterms:created>
  <dcterms:modified xsi:type="dcterms:W3CDTF">2023-04-06T15:52:40Z</dcterms:modified>
</cp:coreProperties>
</file>

<file path=docProps/thumbnail.jpeg>
</file>